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5" r:id="rId4"/>
    <p:sldId id="292" r:id="rId5"/>
    <p:sldId id="273" r:id="rId6"/>
    <p:sldId id="274" r:id="rId7"/>
    <p:sldId id="278" r:id="rId8"/>
    <p:sldId id="277" r:id="rId9"/>
    <p:sldId id="260" r:id="rId10"/>
    <p:sldId id="280" r:id="rId11"/>
    <p:sldId id="286" r:id="rId12"/>
    <p:sldId id="282" r:id="rId13"/>
    <p:sldId id="283" r:id="rId14"/>
    <p:sldId id="269" r:id="rId15"/>
    <p:sldId id="284" r:id="rId16"/>
    <p:sldId id="291" r:id="rId17"/>
    <p:sldId id="290" r:id="rId18"/>
    <p:sldId id="288" r:id="rId19"/>
    <p:sldId id="289" r:id="rId20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124744"/>
            <a:ext cx="6624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Детская организация «Радуга»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МОУ Широковская ООШ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4077072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Наша дела  в РДШ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Акция в школе «Защити лес от пожара»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РДШ слёт\фото корабль детства\20190313_152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Участвуем в проектах «Школьный двор», «Школьный огород»</a:t>
            </a:r>
            <a:endParaRPr lang="ru-RU" sz="2400" dirty="0"/>
          </a:p>
        </p:txBody>
      </p:sp>
      <p:pic>
        <p:nvPicPr>
          <p:cNvPr id="6" name="Picture 2" descr="C:\Users\Cesc Fabregas\Desktop\моу широковская оош\P101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3528392" cy="2646294"/>
          </a:xfrm>
          <a:prstGeom prst="rect">
            <a:avLst/>
          </a:prstGeom>
          <a:noFill/>
        </p:spPr>
      </p:pic>
      <p:pic>
        <p:nvPicPr>
          <p:cNvPr id="7" name="Picture 2" descr="C:\Users\Cesc Fabregas\Desktop\моу широковская оош\Огород\P1010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556792"/>
            <a:ext cx="3405397" cy="2553277"/>
          </a:xfrm>
          <a:prstGeom prst="rect">
            <a:avLst/>
          </a:prstGeom>
          <a:noFill/>
        </p:spPr>
      </p:pic>
      <p:pic>
        <p:nvPicPr>
          <p:cNvPr id="8" name="Picture 2" descr="C:\Users\Cesc Fabregas\Desktop\моу широковская оош\Огород\P101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933056"/>
            <a:ext cx="3017308" cy="2262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Участвуем в днях единых действий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Единый урок «Мой космос»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День сынов Отечества</a:t>
            </a:r>
            <a:endParaRPr lang="ru-RU" dirty="0"/>
          </a:p>
        </p:txBody>
      </p:sp>
      <p:pic>
        <p:nvPicPr>
          <p:cNvPr id="7170" name="Picture 2" descr="G:\РДШ слёт\фото корабль детства\20190207_1303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t="20892" b="15829"/>
          <a:stretch>
            <a:fillRect/>
          </a:stretch>
        </p:blipFill>
        <p:spPr bwMode="auto">
          <a:xfrm>
            <a:off x="5143504" y="2928934"/>
            <a:ext cx="2963466" cy="2500330"/>
          </a:xfrm>
          <a:prstGeom prst="rect">
            <a:avLst/>
          </a:prstGeom>
          <a:noFill/>
        </p:spPr>
      </p:pic>
      <p:pic>
        <p:nvPicPr>
          <p:cNvPr id="8" name="Picture 2" descr="G:\профессия-космос\20190413_0811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43809"/>
          <a:stretch>
            <a:fillRect/>
          </a:stretch>
        </p:blipFill>
        <p:spPr bwMode="auto">
          <a:xfrm>
            <a:off x="779419" y="2878838"/>
            <a:ext cx="3395749" cy="2543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днём матери!</a:t>
            </a:r>
            <a:endParaRPr lang="ru-RU" dirty="0"/>
          </a:p>
        </p:txBody>
      </p:sp>
      <p:pic>
        <p:nvPicPr>
          <p:cNvPr id="8194" name="Picture 2" descr="G:\нина фото\IMG_18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6533" t="42453" r="8018"/>
          <a:stretch>
            <a:fillRect/>
          </a:stretch>
        </p:blipFill>
        <p:spPr bwMode="auto">
          <a:xfrm>
            <a:off x="1071538" y="1571612"/>
            <a:ext cx="3683201" cy="2428892"/>
          </a:xfrm>
          <a:prstGeom prst="rect">
            <a:avLst/>
          </a:prstGeom>
          <a:noFill/>
        </p:spPr>
      </p:pic>
      <p:pic>
        <p:nvPicPr>
          <p:cNvPr id="8195" name="Picture 3" descr="G:\нина фото\IMG_18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227" t="18868" r="13325"/>
          <a:stretch>
            <a:fillRect/>
          </a:stretch>
        </p:blipFill>
        <p:spPr bwMode="auto">
          <a:xfrm>
            <a:off x="5929322" y="1214422"/>
            <a:ext cx="2643206" cy="2457446"/>
          </a:xfrm>
          <a:prstGeom prst="rect">
            <a:avLst/>
          </a:prstGeom>
          <a:noFill/>
        </p:spPr>
      </p:pic>
      <p:pic>
        <p:nvPicPr>
          <p:cNvPr id="7" name="Picture 2" descr="G:\нина фото\IMG_1598.JPG"/>
          <p:cNvPicPr>
            <a:picLocks noChangeAspect="1" noChangeArrowheads="1"/>
          </p:cNvPicPr>
          <p:nvPr/>
        </p:nvPicPr>
        <p:blipFill>
          <a:blip r:embed="rId4" cstate="print"/>
          <a:srcRect l="2829" t="7364" r="19340" b="10089"/>
          <a:stretch>
            <a:fillRect/>
          </a:stretch>
        </p:blipFill>
        <p:spPr bwMode="auto">
          <a:xfrm>
            <a:off x="4429124" y="4143380"/>
            <a:ext cx="2273259" cy="18573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57356" y="6215082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Родные наши, любимые поздравляем вас!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Душа моя, Масленица!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G:\фото мишины\IMG_20190309_121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357562"/>
            <a:ext cx="2400304" cy="2400304"/>
          </a:xfrm>
          <a:prstGeom prst="rect">
            <a:avLst/>
          </a:prstGeom>
          <a:noFill/>
        </p:spPr>
      </p:pic>
      <p:pic>
        <p:nvPicPr>
          <p:cNvPr id="6" name="Picture 2" descr="G:\фото мишины\IMG_20190309_122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14488"/>
            <a:ext cx="2477295" cy="2477295"/>
          </a:xfrm>
          <a:prstGeom prst="rect">
            <a:avLst/>
          </a:prstGeom>
          <a:noFill/>
        </p:spPr>
      </p:pic>
      <p:pic>
        <p:nvPicPr>
          <p:cNvPr id="3074" name="Picture 2" descr="G:\фото мишины\IMG_20190309_1245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857628"/>
            <a:ext cx="2393155" cy="2393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Наше творчество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G:\РДШ слёт\творчество учащихся\Волшебный клубок\DSCI0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43" name="Picture 3" descr="G:\РДШ слёт\творчество учащихся\кружок Акварелька\IMG_20151127_1717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418" t="3157" r="5296" b="5296"/>
          <a:stretch>
            <a:fillRect/>
          </a:stretch>
        </p:blipFill>
        <p:spPr bwMode="auto">
          <a:xfrm>
            <a:off x="5214942" y="1714488"/>
            <a:ext cx="2928958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Занимаемся исследовательской деятельностью</a:t>
            </a:r>
            <a:endParaRPr lang="ru-RU" dirty="0"/>
          </a:p>
        </p:txBody>
      </p:sp>
      <p:pic>
        <p:nvPicPr>
          <p:cNvPr id="4" name="Picture 2" descr="C:\Users\рая\Desktop\фото\20190313_160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651997"/>
            <a:ext cx="5469220" cy="41009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35696" y="602128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Создаём свои родословные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Творческий подход к своей родословной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рая\Desktop\фото\20190313_160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394472" cy="4525963"/>
          </a:xfrm>
          <a:prstGeom prst="rect">
            <a:avLst/>
          </a:prstGeom>
          <a:noFill/>
        </p:spPr>
      </p:pic>
      <p:pic>
        <p:nvPicPr>
          <p:cNvPr id="6" name="Picture 2" descr="C:\Users\рая\Desktop\фото\20190313_160620.jpg"/>
          <p:cNvPicPr>
            <a:picLocks noChangeAspect="1" noChangeArrowheads="1"/>
          </p:cNvPicPr>
          <p:nvPr/>
        </p:nvPicPr>
        <p:blipFill>
          <a:blip r:embed="rId3" cstate="print"/>
          <a:srcRect t="3814"/>
          <a:stretch>
            <a:fillRect/>
          </a:stretch>
        </p:blipFill>
        <p:spPr bwMode="auto">
          <a:xfrm>
            <a:off x="5436096" y="1700808"/>
            <a:ext cx="3394472" cy="4353347"/>
          </a:xfrm>
          <a:prstGeom prst="rect">
            <a:avLst/>
          </a:prstGeom>
          <a:noFill/>
        </p:spPr>
      </p:pic>
      <p:pic>
        <p:nvPicPr>
          <p:cNvPr id="7" name="Picture 2" descr="C:\Users\рая\Desktop\фото\20190313_160233.jpg"/>
          <p:cNvPicPr>
            <a:picLocks noChangeAspect="1" noChangeArrowheads="1"/>
          </p:cNvPicPr>
          <p:nvPr/>
        </p:nvPicPr>
        <p:blipFill>
          <a:blip r:embed="rId4" cstate="print"/>
          <a:srcRect l="9695"/>
          <a:stretch>
            <a:fillRect/>
          </a:stretch>
        </p:blipFill>
        <p:spPr bwMode="auto">
          <a:xfrm>
            <a:off x="3491880" y="2924944"/>
            <a:ext cx="2412004" cy="3561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Учащиеся занимаются исследовательской работой об участниках Великой Отечественной войны</a:t>
            </a:r>
            <a:endParaRPr lang="ru-RU" dirty="0"/>
          </a:p>
        </p:txBody>
      </p:sp>
      <p:pic>
        <p:nvPicPr>
          <p:cNvPr id="3" name="Рисунок 2" descr="C:\Users\рая\Desktop\1.png"/>
          <p:cNvPicPr/>
          <p:nvPr/>
        </p:nvPicPr>
        <p:blipFill>
          <a:blip r:embed="rId2" cstate="print"/>
          <a:srcRect l="3367" t="4487" r="61197" b="50641"/>
          <a:stretch>
            <a:fillRect/>
          </a:stretch>
        </p:blipFill>
        <p:spPr bwMode="auto">
          <a:xfrm>
            <a:off x="899592" y="1052736"/>
            <a:ext cx="168195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347864" y="1052736"/>
            <a:ext cx="554461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Научно-практическая конференция «Шаг в науку».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Тема: «История России – это его история».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Научное направление-история.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Село Широкая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Нерчинско-Заводского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Работу выполнил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Ибагишев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Эрик, ученик 7  класса,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МОУ Широковская ООШ.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Руководитель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Анганзорова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О.С.,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учитель русского языка и литературы.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Второе место в районном конкурсе.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F:\25 лет конституции\CCF26012019_0001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552" y="3717032"/>
            <a:ext cx="321813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067944" y="371703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Тема «Летописцы Великой Отечественной войны»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Выполнил: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Сиксин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Руслан, ученик 6 класса,</a:t>
            </a: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МОУ Широковская ООШ.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Руководитель: Гагарина Н.М., учитель истории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60648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Исследовательские работы, заявленные на конкурсы разного уровня от муниципальных  до всероссийских.</a:t>
            </a:r>
            <a:endParaRPr lang="ru-RU" dirty="0"/>
          </a:p>
        </p:txBody>
      </p:sp>
      <p:pic>
        <p:nvPicPr>
          <p:cNvPr id="4" name="Рисунок 3" descr="MDobTrA.jpg (31544 bytes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20859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сканирование00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2571768" cy="364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4869160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Медаль  «За доблестный труд в годы Великой Отечественной войны 1941-1945 гг.»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4581128"/>
            <a:ext cx="4067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733675" algn="l"/>
              </a:tabLst>
            </a:pP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Чащин Иннокентий Гаврилович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33675" algn="l"/>
              </a:tabLst>
            </a:pP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(15.11.1929 г. – 28.11.2009 г.)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33675" algn="l"/>
              </a:tabLst>
            </a:pP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Чабан совхоза «</a:t>
            </a:r>
            <a:r>
              <a:rPr lang="ru-RU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Нерчинско-Заводский</a:t>
            </a: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33675" algn="l"/>
              </a:tabLst>
            </a:pP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отделения №2 «</a:t>
            </a:r>
            <a:r>
              <a:rPr lang="ru-RU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Широковское</a:t>
            </a: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33675" algn="l"/>
              </a:tabLs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(Фото из семейного архива Чащиной М.В. с.Широкая)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6165304"/>
            <a:ext cx="2680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«</a:t>
            </a:r>
            <a:r>
              <a:rPr lang="ru-RU" b="1" dirty="0" smtClean="0"/>
              <a:t>Люди труда в истории»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Направления деятельности. Наши кураторы и лидеры.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480" t="21315" r="14961" b="45274"/>
          <a:stretch>
            <a:fillRect/>
          </a:stretch>
        </p:blipFill>
        <p:spPr bwMode="auto">
          <a:xfrm rot="11017580">
            <a:off x="74624" y="1570819"/>
            <a:ext cx="279802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30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179512" y="407707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Председатель –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Сиксин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Руслан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Школьный куратор-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Хоботова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В.В.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4418" t="21937" b="36164"/>
          <a:stretch>
            <a:fillRect/>
          </a:stretch>
        </p:blipFill>
        <p:spPr bwMode="auto">
          <a:xfrm rot="10800000">
            <a:off x="3203848" y="1556792"/>
            <a:ext cx="2880320" cy="19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3625" t="17117" r="14822" b="34167"/>
          <a:stretch>
            <a:fillRect/>
          </a:stretch>
        </p:blipFill>
        <p:spPr bwMode="auto">
          <a:xfrm rot="10800000">
            <a:off x="6372200" y="1556792"/>
            <a:ext cx="2448272" cy="201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5065" t="22079" b="33763"/>
          <a:stretch>
            <a:fillRect/>
          </a:stretch>
        </p:blipFill>
        <p:spPr bwMode="auto">
          <a:xfrm rot="10800000">
            <a:off x="3779912" y="4221088"/>
            <a:ext cx="25868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203848" y="364502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Куратор-Гагарина Н.М.</a:t>
            </a:r>
          </a:p>
          <a:p>
            <a:pPr algn="ctr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Лидер-Ибагишев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Эрик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364502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Куратор-Козлова Р.И.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Лидер-Петрова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Карина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602128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Куратор-Солнышкина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Е.М.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Лидер-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Сошникова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Виктория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44" y="107154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Военно-патриотическое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дела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Включились в добровольческое движение (оказываем помощь престарелым жителям села);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Присоединились к акции «Волонтёры Победы»: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занимались благоустройством памятника;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стали участниками праздничного концерта, посвящённого Дню Великой Победы;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участвовали в акции «Бессмертный полк» и митинге, посвящённому 74-годовщине Победы.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Мы-активные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участники Всероссийских профилактических акций,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флешмобов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участуем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работе школьного движения ЗОЖ.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Занимаемся исследовательской деятельностью.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Создаём свои родословные.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Занимаемся поисковой деятельность, с помощью материалов Центрального архива Министерства обороны восстанавливаем имена героев, их подвиги и награды.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620688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Наши дела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Хотим заниматься военно-патриотической деятельностью,  присоединились к Всероссийскому движению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создали юнармейский отряд.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Сдаём нормы ГТО.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Организуем спортивные мероприятия в школе, участвуем в районных спортивных мероприятиях.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Создаём творческие проекты, участвуем в  конкурсах  разного уровня, организуем выставки рисунков и поделок.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Выпускаем плакаты на разные темы «Спасём лес от пожаров», «Я прививок не боюсь» « С Днём Победы» , «С праздником, дорогие мамы!»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Выпускаем школьную газету «Патриот».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Бессмертный полк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G:\9 мая\IMG_20190509_1022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4358" r="12550" b="28025"/>
          <a:stretch>
            <a:fillRect/>
          </a:stretch>
        </p:blipFill>
        <p:spPr bwMode="auto">
          <a:xfrm>
            <a:off x="231485" y="1857364"/>
            <a:ext cx="3669453" cy="2357454"/>
          </a:xfrm>
          <a:prstGeom prst="rect">
            <a:avLst/>
          </a:prstGeom>
          <a:noFill/>
        </p:spPr>
      </p:pic>
      <p:pic>
        <p:nvPicPr>
          <p:cNvPr id="2053" name="Picture 5" descr="G:\нина фото\IMG_15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8631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Правнуки Победы.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1472" y="464344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Участвуем в митинге  9 Мая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Концертная программа, посвящённая Дню Победы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9мая 2019\SAM_33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4038600" cy="2271713"/>
          </a:xfrm>
          <a:prstGeom prst="rect">
            <a:avLst/>
          </a:prstGeom>
          <a:noFill/>
        </p:spPr>
      </p:pic>
      <p:pic>
        <p:nvPicPr>
          <p:cNvPr id="3075" name="Picture 3" descr="G:\9мая 2019\SAM_33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929066"/>
            <a:ext cx="4038600" cy="22717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628" y="3500438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Дети войны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00100" y="471488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Звучит песня «Журавли»</a:t>
            </a:r>
            <a:endParaRPr lang="ru-RU" dirty="0"/>
          </a:p>
        </p:txBody>
      </p:sp>
      <p:pic>
        <p:nvPicPr>
          <p:cNvPr id="10" name="Picture 2" descr="G:\9мая 2019\SAM_33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357298"/>
            <a:ext cx="3609972" cy="2030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за ЗОЖ!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Антинаркотическая</a:t>
            </a:r>
            <a:r>
              <a:rPr lang="ru-RU" dirty="0" smtClean="0"/>
              <a:t> акция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День Здоровья 2018 г.</a:t>
            </a:r>
            <a:endParaRPr lang="ru-RU" dirty="0"/>
          </a:p>
        </p:txBody>
      </p:sp>
      <p:pic>
        <p:nvPicPr>
          <p:cNvPr id="2050" name="Picture 2" descr="G:\нина фото\IMG_07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365" r="6994" b="21945"/>
          <a:stretch>
            <a:fillRect/>
          </a:stretch>
        </p:blipFill>
        <p:spPr bwMode="auto">
          <a:xfrm>
            <a:off x="714348" y="2635448"/>
            <a:ext cx="3500462" cy="2365188"/>
          </a:xfrm>
          <a:prstGeom prst="rect">
            <a:avLst/>
          </a:prstGeom>
          <a:noFill/>
        </p:spPr>
      </p:pic>
      <p:pic>
        <p:nvPicPr>
          <p:cNvPr id="8" name="Picture 2" descr="G:\нина фото\IMG_0719.JPG"/>
          <p:cNvPicPr>
            <a:picLocks noChangeAspect="1" noChangeArrowheads="1"/>
          </p:cNvPicPr>
          <p:nvPr/>
        </p:nvPicPr>
        <p:blipFill>
          <a:blip r:embed="rId3" cstate="print"/>
          <a:srcRect l="6365" r="6994" b="21945"/>
          <a:stretch>
            <a:fillRect/>
          </a:stretch>
        </p:blipFill>
        <p:spPr bwMode="auto">
          <a:xfrm>
            <a:off x="428596" y="2643182"/>
            <a:ext cx="3806199" cy="2571768"/>
          </a:xfrm>
          <a:prstGeom prst="rect">
            <a:avLst/>
          </a:prstGeom>
          <a:noFill/>
        </p:spPr>
      </p:pic>
      <p:pic>
        <p:nvPicPr>
          <p:cNvPr id="2051" name="Picture 3" descr="G:\нина фото\IMG_18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r="9897" b="21956"/>
          <a:stretch>
            <a:fillRect/>
          </a:stretch>
        </p:blipFill>
        <p:spPr bwMode="auto">
          <a:xfrm>
            <a:off x="5429256" y="2170773"/>
            <a:ext cx="2643206" cy="1717100"/>
          </a:xfrm>
          <a:prstGeom prst="rect">
            <a:avLst/>
          </a:prstGeom>
          <a:noFill/>
        </p:spPr>
      </p:pic>
      <p:pic>
        <p:nvPicPr>
          <p:cNvPr id="11" name="Picture 2" descr="G:\котов\да 402.jpg"/>
          <p:cNvPicPr>
            <a:picLocks noChangeAspect="1" noChangeArrowheads="1"/>
          </p:cNvPicPr>
          <p:nvPr/>
        </p:nvPicPr>
        <p:blipFill>
          <a:blip r:embed="rId5" cstate="print"/>
          <a:srcRect l="12550" t="4104" r="14891"/>
          <a:stretch>
            <a:fillRect/>
          </a:stretch>
        </p:blipFill>
        <p:spPr bwMode="auto">
          <a:xfrm>
            <a:off x="5715008" y="4143380"/>
            <a:ext cx="2428892" cy="238013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571868" y="607220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Зимние забавы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Здоровье в твоих руках!</a:t>
            </a:r>
            <a:endParaRPr lang="ru-RU" dirty="0"/>
          </a:p>
        </p:txBody>
      </p:sp>
      <p:pic>
        <p:nvPicPr>
          <p:cNvPr id="4098" name="Picture 2" descr="G:\иммунизация\DSCI07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2901"/>
          <a:stretch>
            <a:fillRect/>
          </a:stretch>
        </p:blipFill>
        <p:spPr bwMode="auto">
          <a:xfrm>
            <a:off x="642910" y="1714488"/>
            <a:ext cx="1924064" cy="1871676"/>
          </a:xfrm>
          <a:prstGeom prst="rect">
            <a:avLst/>
          </a:prstGeom>
          <a:noFill/>
        </p:spPr>
      </p:pic>
      <p:pic>
        <p:nvPicPr>
          <p:cNvPr id="8" name="Picture 4" descr="G:\иммунизация\DSCI0719.JPG"/>
          <p:cNvPicPr>
            <a:picLocks noChangeAspect="1" noChangeArrowheads="1"/>
          </p:cNvPicPr>
          <p:nvPr/>
        </p:nvPicPr>
        <p:blipFill>
          <a:blip r:embed="rId3" cstate="print"/>
          <a:srcRect l="18135"/>
          <a:stretch>
            <a:fillRect/>
          </a:stretch>
        </p:blipFill>
        <p:spPr bwMode="auto">
          <a:xfrm>
            <a:off x="2285984" y="2928934"/>
            <a:ext cx="2257412" cy="20681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00100" y="5143512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Участники конкурса «Я прививок не боюсь!»</a:t>
            </a:r>
            <a:endParaRPr lang="ru-RU" b="1" dirty="0"/>
          </a:p>
        </p:txBody>
      </p:sp>
      <p:pic>
        <p:nvPicPr>
          <p:cNvPr id="11" name="Picture 2" descr="G:\РДШ слёт\фото корабль детства\20190313_155231.jpg"/>
          <p:cNvPicPr>
            <a:picLocks noChangeAspect="1" noChangeArrowheads="1"/>
          </p:cNvPicPr>
          <p:nvPr/>
        </p:nvPicPr>
        <p:blipFill>
          <a:blip r:embed="rId4" cstate="print"/>
          <a:srcRect l="6250" r="5306" b="26886"/>
          <a:stretch>
            <a:fillRect/>
          </a:stretch>
        </p:blipFill>
        <p:spPr bwMode="auto">
          <a:xfrm>
            <a:off x="5286380" y="3643314"/>
            <a:ext cx="2224102" cy="137894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29190" y="5429264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Оформляли стенд «Всемирный день борьбы с туберкулёзом»</a:t>
            </a:r>
            <a:endParaRPr lang="ru-RU" dirty="0"/>
          </a:p>
        </p:txBody>
      </p:sp>
      <p:pic>
        <p:nvPicPr>
          <p:cNvPr id="1028" name="Picture 4" descr="G:\рисунки экология\норкоман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67552" y="1133250"/>
            <a:ext cx="1954886" cy="2688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Экологическое движение «Сохраним нашу планету»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елена\Desktop\детские рисунки\IMG_20160111_173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81177"/>
            <a:ext cx="2143140" cy="2857520"/>
          </a:xfrm>
          <a:prstGeom prst="rect">
            <a:avLst/>
          </a:prstGeom>
          <a:noFill/>
        </p:spPr>
      </p:pic>
      <p:pic>
        <p:nvPicPr>
          <p:cNvPr id="6" name="Picture 2" descr="E:\рисунки экология\филюшина 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785926"/>
            <a:ext cx="2276492" cy="3130874"/>
          </a:xfrm>
          <a:prstGeom prst="rect">
            <a:avLst/>
          </a:prstGeom>
          <a:noFill/>
        </p:spPr>
      </p:pic>
      <p:pic>
        <p:nvPicPr>
          <p:cNvPr id="9" name="Picture 3" descr="F:\IMG_1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857364"/>
            <a:ext cx="2643206" cy="2201686"/>
          </a:xfrm>
          <a:prstGeom prst="rect">
            <a:avLst/>
          </a:prstGeom>
          <a:noFill/>
        </p:spPr>
      </p:pic>
      <p:pic>
        <p:nvPicPr>
          <p:cNvPr id="10" name="Picture 2" descr="F:\IMG_17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3" y="4297126"/>
            <a:ext cx="3071834" cy="2203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468</Words>
  <Application>Microsoft Office PowerPoint</Application>
  <PresentationFormat>Экран (4:3)</PresentationFormat>
  <Paragraphs>81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Направления деятельности. Наши кураторы и лидеры.</vt:lpstr>
      <vt:lpstr>Наши дела</vt:lpstr>
      <vt:lpstr>Слайд 4</vt:lpstr>
      <vt:lpstr>Бессмертный полк</vt:lpstr>
      <vt:lpstr>Концертная программа, посвящённая Дню Победы</vt:lpstr>
      <vt:lpstr>Мы за ЗОЖ!</vt:lpstr>
      <vt:lpstr>Здоровье в твоих руках!</vt:lpstr>
      <vt:lpstr>Экологическое движение «Сохраним нашу планету»</vt:lpstr>
      <vt:lpstr>Акция в школе «Защити лес от пожара»</vt:lpstr>
      <vt:lpstr>Участвуем в проектах «Школьный двор», «Школьный огород»</vt:lpstr>
      <vt:lpstr>Участвуем в днях единых действий</vt:lpstr>
      <vt:lpstr>С днём матери!</vt:lpstr>
      <vt:lpstr>Душа моя, Масленица!</vt:lpstr>
      <vt:lpstr>Наше творчество</vt:lpstr>
      <vt:lpstr>Занимаемся исследовательской деятельностью</vt:lpstr>
      <vt:lpstr>Творческий подход к своей родословной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рая</dc:creator>
  <cp:lastModifiedBy>рая</cp:lastModifiedBy>
  <cp:revision>35</cp:revision>
  <dcterms:created xsi:type="dcterms:W3CDTF">2019-05-11T02:28:50Z</dcterms:created>
  <dcterms:modified xsi:type="dcterms:W3CDTF">2019-05-17T03:52:19Z</dcterms:modified>
</cp:coreProperties>
</file>